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9e312466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9e312466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9e312466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9e312466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e312466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9e312466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title"/>
          </p:nvPr>
        </p:nvSpPr>
        <p:spPr>
          <a:xfrm>
            <a:off x="1372100" y="804875"/>
            <a:ext cx="7460100" cy="123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2161650"/>
            <a:ext cx="8520600" cy="24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title"/>
          </p:nvPr>
        </p:nvSpPr>
        <p:spPr>
          <a:xfrm>
            <a:off x="766550" y="445025"/>
            <a:ext cx="6117000" cy="125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766550" y="1809050"/>
            <a:ext cx="7719000" cy="313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2465700" y="567675"/>
            <a:ext cx="3697200" cy="167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2465700" y="2353300"/>
            <a:ext cx="3697200" cy="21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